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93" r:id="rId4"/>
    <p:sldId id="287" r:id="rId5"/>
    <p:sldId id="288" r:id="rId6"/>
    <p:sldId id="289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72" r:id="rId20"/>
    <p:sldId id="273" r:id="rId21"/>
    <p:sldId id="274" r:id="rId22"/>
    <p:sldId id="269" r:id="rId23"/>
    <p:sldId id="270" r:id="rId24"/>
    <p:sldId id="271" r:id="rId25"/>
    <p:sldId id="275" r:id="rId26"/>
    <p:sldId id="294" r:id="rId27"/>
    <p:sldId id="276" r:id="rId28"/>
    <p:sldId id="277" r:id="rId29"/>
    <p:sldId id="295" r:id="rId30"/>
    <p:sldId id="278" r:id="rId31"/>
    <p:sldId id="296" r:id="rId32"/>
    <p:sldId id="279" r:id="rId33"/>
    <p:sldId id="280" r:id="rId34"/>
    <p:sldId id="297" r:id="rId35"/>
    <p:sldId id="282" r:id="rId36"/>
    <p:sldId id="283" r:id="rId37"/>
    <p:sldId id="286" r:id="rId38"/>
    <p:sldId id="284" r:id="rId39"/>
    <p:sldId id="285" r:id="rId40"/>
    <p:sldId id="281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0" autoAdjust="0"/>
    <p:restoredTop sz="94660"/>
  </p:normalViewPr>
  <p:slideViewPr>
    <p:cSldViewPr snapToGrid="0">
      <p:cViewPr>
        <p:scale>
          <a:sx n="66" d="100"/>
          <a:sy n="66" d="100"/>
        </p:scale>
        <p:origin x="1339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77EF0-58EC-42F7-AE90-C1F5EEB50390}" type="datetimeFigureOut">
              <a:rPr lang="zh-CN" altLang="en-US" smtClean="0"/>
              <a:t>2015/11/7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1F08-8545-48D8-9DC1-7695874FD4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478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77EF0-58EC-42F7-AE90-C1F5EEB50390}" type="datetimeFigureOut">
              <a:rPr lang="zh-CN" altLang="en-US" smtClean="0"/>
              <a:t>2015/11/7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1F08-8545-48D8-9DC1-7695874FD4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433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77EF0-58EC-42F7-AE90-C1F5EEB50390}" type="datetimeFigureOut">
              <a:rPr lang="zh-CN" altLang="en-US" smtClean="0"/>
              <a:t>2015/11/7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1F08-8545-48D8-9DC1-7695874FD4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40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77EF0-58EC-42F7-AE90-C1F5EEB50390}" type="datetimeFigureOut">
              <a:rPr lang="zh-CN" altLang="en-US" smtClean="0"/>
              <a:t>2015/11/7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1F08-8545-48D8-9DC1-7695874FD4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630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77EF0-58EC-42F7-AE90-C1F5EEB50390}" type="datetimeFigureOut">
              <a:rPr lang="zh-CN" altLang="en-US" smtClean="0"/>
              <a:t>2015/11/7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1F08-8545-48D8-9DC1-7695874FD4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028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77EF0-58EC-42F7-AE90-C1F5EEB50390}" type="datetimeFigureOut">
              <a:rPr lang="zh-CN" altLang="en-US" smtClean="0"/>
              <a:t>2015/11/7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1F08-8545-48D8-9DC1-7695874FD4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482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77EF0-58EC-42F7-AE90-C1F5EEB50390}" type="datetimeFigureOut">
              <a:rPr lang="zh-CN" altLang="en-US" smtClean="0"/>
              <a:t>2015/11/7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1F08-8545-48D8-9DC1-7695874FD4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0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77EF0-58EC-42F7-AE90-C1F5EEB50390}" type="datetimeFigureOut">
              <a:rPr lang="zh-CN" altLang="en-US" smtClean="0"/>
              <a:t>2015/11/7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1F08-8545-48D8-9DC1-7695874FD4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293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77EF0-58EC-42F7-AE90-C1F5EEB50390}" type="datetimeFigureOut">
              <a:rPr lang="zh-CN" altLang="en-US" smtClean="0"/>
              <a:t>2015/11/7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1F08-8545-48D8-9DC1-7695874FD4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308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77EF0-58EC-42F7-AE90-C1F5EEB50390}" type="datetimeFigureOut">
              <a:rPr lang="zh-CN" altLang="en-US" smtClean="0"/>
              <a:t>2015/11/7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1F08-8545-48D8-9DC1-7695874FD4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89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77EF0-58EC-42F7-AE90-C1F5EEB50390}" type="datetimeFigureOut">
              <a:rPr lang="zh-CN" altLang="en-US" smtClean="0"/>
              <a:t>2015/11/7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1F08-8545-48D8-9DC1-7695874FD4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116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77EF0-58EC-42F7-AE90-C1F5EEB50390}" type="datetimeFigureOut">
              <a:rPr lang="zh-CN" altLang="en-US" smtClean="0"/>
              <a:t>2015/11/7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61F08-8545-48D8-9DC1-7695874FD4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262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emf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ja-JP" altLang="en-US" dirty="0" smtClean="0">
                <a:latin typeface="DCGHigeMoji-W5" panose="03000500010101010101" pitchFamily="66" charset="-128"/>
                <a:ea typeface="DCGHigeMoji-W5" panose="03000500010101010101" pitchFamily="66" charset="-128"/>
              </a:rPr>
              <a:t>日本語滑舌名編「外郎売」</a:t>
            </a:r>
            <a:endParaRPr lang="zh-CN" altLang="en-US" dirty="0">
              <a:latin typeface="DCGHigeMoji-W5" panose="03000500010101010101" pitchFamily="66" charset="-128"/>
              <a:ea typeface="DCGHigeMoji-W5" panose="03000500010101010101" pitchFamily="66" charset="-128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/>
            <a:r>
              <a:rPr lang="ja-JP" altLang="en-US" sz="4400" dirty="0">
                <a:latin typeface="DFGSoGei-W5" panose="040B0500010101010101" pitchFamily="50" charset="-128"/>
                <a:ea typeface="DFGSoGei-W5" panose="040B0500010101010101" pitchFamily="50" charset="-128"/>
              </a:rPr>
              <a:t>講</a:t>
            </a:r>
            <a:r>
              <a:rPr lang="ja-JP" altLang="en-US" sz="4400" dirty="0" smtClean="0">
                <a:latin typeface="DFGSoGei-W5" panose="040B0500010101010101" pitchFamily="50" charset="-128"/>
                <a:ea typeface="DFGSoGei-W5" panose="040B0500010101010101" pitchFamily="50" charset="-128"/>
              </a:rPr>
              <a:t>師：味の素</a:t>
            </a:r>
            <a:endParaRPr lang="en-US" altLang="ja-JP" sz="4400" dirty="0" smtClean="0">
              <a:latin typeface="DFGSoGei-W5" panose="040B0500010101010101" pitchFamily="50" charset="-128"/>
              <a:ea typeface="DFGSoGei-W5" panose="040B0500010101010101" pitchFamily="50" charset="-128"/>
            </a:endParaRPr>
          </a:p>
          <a:p>
            <a:pPr algn="r"/>
            <a:r>
              <a:rPr lang="ja-JP" altLang="en-US" dirty="0" smtClean="0">
                <a:latin typeface="DFGSoGei-W5" panose="040B0500010101010101" pitchFamily="50" charset="-128"/>
                <a:ea typeface="DFGSoGei-W5" panose="040B0500010101010101" pitchFamily="50" charset="-128"/>
              </a:rPr>
              <a:t>２０１５年１０月３１日　２１：００</a:t>
            </a:r>
            <a:endParaRPr lang="zh-CN" altLang="en-US" dirty="0">
              <a:latin typeface="DFGSoGei-W5" panose="040B0500010101010101" pitchFamily="50" charset="-128"/>
              <a:ea typeface="DFGSoGei-W5" panose="040B0500010101010101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908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13" y="523973"/>
            <a:ext cx="11226043" cy="506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1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97" y="1328847"/>
            <a:ext cx="10794874" cy="36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1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49" y="250322"/>
            <a:ext cx="11625651" cy="524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6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91" y="816737"/>
            <a:ext cx="11183820" cy="462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02" y="390485"/>
            <a:ext cx="10952250" cy="493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0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14" y="1101914"/>
            <a:ext cx="11169899" cy="377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1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501" y="1274820"/>
            <a:ext cx="10074432" cy="34066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164" y="3939540"/>
            <a:ext cx="19335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42" y="823411"/>
            <a:ext cx="10473359" cy="432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9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07" y="1228728"/>
            <a:ext cx="10558018" cy="3570203"/>
          </a:xfrm>
          <a:prstGeom prst="rect">
            <a:avLst/>
          </a:prstGeom>
        </p:spPr>
      </p:pic>
      <p:pic>
        <p:nvPicPr>
          <p:cNvPr id="4" name="Picture 2" descr="http://thumbnail.image.rakuten.co.jp/@0_mall/1010kanekyu/cabinet/item1/10301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287" y="4037393"/>
            <a:ext cx="3810000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「蓼」の画像検索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487" y="4808918"/>
            <a:ext cx="25908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90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53" y="1308821"/>
            <a:ext cx="11209378" cy="37904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452" y="5218069"/>
            <a:ext cx="1955863" cy="1301538"/>
          </a:xfrm>
          <a:prstGeom prst="rect">
            <a:avLst/>
          </a:prstGeom>
        </p:spPr>
      </p:pic>
      <p:pic>
        <p:nvPicPr>
          <p:cNvPr id="3082" name="Picture 10" descr="http://image.tnm.jp/image/1024/C00090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896" y="5099282"/>
            <a:ext cx="1235043" cy="15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36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000" dirty="0" smtClean="0">
                <a:latin typeface="DFGSoGei-W5" panose="040B0500010101010101" pitchFamily="50" charset="-128"/>
                <a:ea typeface="DFGSoGei-W5" panose="040B0500010101010101" pitchFamily="50" charset="-128"/>
              </a:rPr>
              <a:t>ウォームアップ</a:t>
            </a:r>
            <a:endParaRPr lang="zh-CN" altLang="en-US" sz="6000" dirty="0">
              <a:latin typeface="DFGSoGei-W5" panose="040B0500010101010101" pitchFamily="50" charset="-128"/>
              <a:ea typeface="DFGSoGei-W5" panose="040B0500010101010101" pitchFamily="50" charset="-128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6282"/>
            <a:ext cx="11151156" cy="419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3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tps-keiko.up.n.seesaa.net/tps-keiko/image/20121013-isaji.jpg?d=a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577" y="4286485"/>
            <a:ext cx="1615155" cy="242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www.motoji.co.jp/news/saiji_pict/201301_otokohakama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051" y="5178142"/>
            <a:ext cx="2764566" cy="167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edoeten.cocolog-nifty.com/photos/uncategorized/2011/05/18/phot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9" y="4602560"/>
            <a:ext cx="1425873" cy="211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740" y="917765"/>
            <a:ext cx="10160415" cy="458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45" y="1355545"/>
            <a:ext cx="11011990" cy="3723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328" y="5013944"/>
            <a:ext cx="2633442" cy="1752436"/>
          </a:xfrm>
          <a:prstGeom prst="rect">
            <a:avLst/>
          </a:prstGeom>
        </p:spPr>
      </p:pic>
      <p:pic>
        <p:nvPicPr>
          <p:cNvPr id="5124" name="Picture 4" descr="http://www.shokokai.or.jp/15/1558110001/1_38/%E8%96%AC%E5%B8%AB%E5%A6%82%E6%9D%A5%E5%BA%A7%E5%83%8F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453" y="3870101"/>
            <a:ext cx="2159875" cy="296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47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94" y="790953"/>
            <a:ext cx="11359392" cy="51226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5680" y="4836795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4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89" y="1885999"/>
            <a:ext cx="11046742" cy="24924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766" y="4142233"/>
            <a:ext cx="4433066" cy="25056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616" y="4238054"/>
            <a:ext cx="1524000" cy="24098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9544" y="4766290"/>
            <a:ext cx="2246947" cy="188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5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64" y="804300"/>
            <a:ext cx="11344447" cy="511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98" y="273845"/>
            <a:ext cx="10545108" cy="594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3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www.lixil.co.jp/reform/yougo/kouhou/shitsunai/pic/i-00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35" y="412686"/>
            <a:ext cx="381000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daitouryu.com/japanese/image/photo/soujutsutit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799" y="412686"/>
            <a:ext cx="523875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35" y="4542091"/>
            <a:ext cx="1447800" cy="1724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335" y="4542091"/>
            <a:ext cx="2619375" cy="1752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0576" y="4503991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07" y="1720050"/>
            <a:ext cx="11620419" cy="30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4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01" y="1235404"/>
            <a:ext cx="10735658" cy="36302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01" y="4865676"/>
            <a:ext cx="2466975" cy="18478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773" y="4832337"/>
            <a:ext cx="1435894" cy="1914525"/>
          </a:xfrm>
          <a:prstGeom prst="rect">
            <a:avLst/>
          </a:prstGeom>
        </p:spPr>
      </p:pic>
      <p:pic>
        <p:nvPicPr>
          <p:cNvPr id="10248" name="Picture 8" descr="「茨城童子」の画像検索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866" y="4865676"/>
            <a:ext cx="1631693" cy="181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971" y="4882344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2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75" y="388620"/>
            <a:ext cx="5153025" cy="5715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24727" y="388620"/>
            <a:ext cx="588295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平安時代に京都を荒らし回ったとされる鬼</a:t>
            </a:r>
            <a:r>
              <a:rPr lang="ja-JP" altLang="en-US" sz="2800" dirty="0" smtClean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。「</a:t>
            </a:r>
            <a:r>
              <a:rPr lang="ja-JP" altLang="en-US" sz="2800" dirty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羅城門の鬼」と同一視されることもある。 </a:t>
            </a:r>
            <a:r>
              <a:rPr lang="ja-JP" altLang="en-US" sz="2800" dirty="0" smtClean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元</a:t>
            </a:r>
            <a:r>
              <a:rPr lang="ja-JP" altLang="en-US" sz="2800" dirty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々は人間として暮らしていたが、血を舐めたことにより鬼の姿に変貌したとされる</a:t>
            </a:r>
            <a:r>
              <a:rPr lang="ja-JP" altLang="en-US" sz="2800" dirty="0" smtClean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。美男子</a:t>
            </a:r>
            <a:r>
              <a:rPr lang="ja-JP" altLang="en-US" sz="2800" dirty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だった、実は女性だった、酒呑童子の恋人だった等のユニークな説も存在する</a:t>
            </a:r>
            <a:r>
              <a:rPr lang="ja-JP" altLang="en-US" sz="2800" dirty="0" smtClean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。</a:t>
            </a:r>
            <a:endParaRPr lang="ja-JP" altLang="en-US" sz="2800" dirty="0">
              <a:latin typeface="A-OTF Kyoukasho ICA Pro R" panose="02020400000000000000" pitchFamily="18" charset="-128"/>
              <a:ea typeface="A-OTF Kyoukasho ICA Pro R" panose="02020400000000000000" pitchFamily="18" charset="-128"/>
            </a:endParaRPr>
          </a:p>
          <a:p>
            <a:r>
              <a:rPr lang="ja-JP" altLang="en-US" sz="2800" dirty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源頼光と頼光四天王の活躍により、酒呑童子一味は壊滅したが、茨木童子だけは生き延びている</a:t>
            </a:r>
            <a:r>
              <a:rPr lang="ja-JP" altLang="en-US" sz="2800" dirty="0" smtClean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。頼</a:t>
            </a:r>
            <a:r>
              <a:rPr lang="ja-JP" altLang="en-US" sz="2800" dirty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光四天王のうち、特に渡辺綱との因縁が深く、一味壊滅後もたびたび対峙している。</a:t>
            </a:r>
            <a:endParaRPr lang="zh-CN" altLang="en-US" sz="2800" dirty="0">
              <a:latin typeface="A-OTF Kyoukasho ICA Pro R" panose="02020400000000000000" pitchFamily="18" charset="-128"/>
              <a:ea typeface="A-OTF Kyoukasho ICA Pro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454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3"/>
          <p:cNvSpPr>
            <a:spLocks noGrp="1"/>
          </p:cNvSpPr>
          <p:nvPr>
            <p:ph type="title"/>
          </p:nvPr>
        </p:nvSpPr>
        <p:spPr>
          <a:xfrm>
            <a:off x="394820" y="456565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6000" dirty="0" smtClean="0">
                <a:latin typeface="DFGSoGei-W5" panose="040B0500010101010101" pitchFamily="50" charset="-128"/>
                <a:ea typeface="DFGSoGei-W5" panose="040B0500010101010101" pitchFamily="50" charset="-128"/>
              </a:rPr>
              <a:t>ウォームアップ</a:t>
            </a:r>
            <a:endParaRPr lang="zh-CN" altLang="en-US" sz="6000" dirty="0">
              <a:latin typeface="DFGSoGei-W5" panose="040B0500010101010101" pitchFamily="50" charset="-128"/>
              <a:ea typeface="DFGSoGei-W5" panose="040B0500010101010101" pitchFamily="50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14853"/>
          <a:stretch/>
        </p:blipFill>
        <p:spPr>
          <a:xfrm>
            <a:off x="394820" y="1782128"/>
            <a:ext cx="11677575" cy="412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1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94" y="1422287"/>
            <a:ext cx="10597492" cy="35835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811" y="4313110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0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7784" y="4526280"/>
            <a:ext cx="11173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源頼光の四</a:t>
            </a:r>
            <a:r>
              <a:rPr lang="ja-JP" altLang="en-US" sz="3600" dirty="0" smtClean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天王。</a:t>
            </a:r>
            <a:r>
              <a:rPr lang="ja-JP" altLang="en-US" sz="3600" dirty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鮒＝渡辺綱</a:t>
            </a:r>
            <a:r>
              <a:rPr lang="en-US" altLang="ja-JP" sz="3600" dirty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(</a:t>
            </a:r>
            <a:r>
              <a:rPr lang="ja-JP" altLang="en-US" sz="3600" dirty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ツナ</a:t>
            </a:r>
            <a:r>
              <a:rPr lang="en-US" altLang="ja-JP" sz="3600" dirty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)</a:t>
            </a:r>
            <a:r>
              <a:rPr lang="ja-JP" altLang="en-US" sz="3600" dirty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、きんかん</a:t>
            </a:r>
            <a:r>
              <a:rPr lang="ja-JP" altLang="en-US" sz="3600" dirty="0" smtClean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＝坂田金時</a:t>
            </a:r>
            <a:r>
              <a:rPr lang="en-US" altLang="ja-JP" sz="3600" dirty="0" smtClean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(</a:t>
            </a:r>
            <a:r>
              <a:rPr lang="ja-JP" altLang="en-US" sz="3600" dirty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キントキ</a:t>
            </a:r>
            <a:r>
              <a:rPr lang="en-US" altLang="ja-JP" sz="3600" dirty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)</a:t>
            </a:r>
            <a:r>
              <a:rPr lang="ja-JP" altLang="en-US" sz="3600" dirty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、椎茸</a:t>
            </a:r>
            <a:r>
              <a:rPr lang="ja-JP" altLang="en-US" sz="3600" dirty="0" smtClean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＝占部季武</a:t>
            </a:r>
            <a:r>
              <a:rPr lang="en-US" altLang="ja-JP" sz="3600" dirty="0" smtClean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(</a:t>
            </a:r>
            <a:r>
              <a:rPr lang="ja-JP" altLang="en-US" sz="3600" dirty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スエタケ</a:t>
            </a:r>
            <a:r>
              <a:rPr lang="en-US" altLang="ja-JP" sz="3600" dirty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)</a:t>
            </a:r>
            <a:r>
              <a:rPr lang="ja-JP" altLang="en-US" sz="3600" dirty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、定めて</a:t>
            </a:r>
            <a:r>
              <a:rPr lang="ja-JP" altLang="en-US" sz="3600" dirty="0" smtClean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＝碓井貞光</a:t>
            </a:r>
            <a:r>
              <a:rPr lang="en-US" altLang="ja-JP" sz="3600" dirty="0" smtClean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(</a:t>
            </a:r>
            <a:r>
              <a:rPr lang="ja-JP" altLang="en-US" sz="3600" dirty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サダミツ</a:t>
            </a:r>
            <a:r>
              <a:rPr lang="en-US" altLang="ja-JP" sz="3600" dirty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)</a:t>
            </a:r>
            <a:r>
              <a:rPr lang="ja-JP" altLang="en-US" sz="3600" dirty="0">
                <a:latin typeface="A-OTF Kyoukasho ICA Pro R" panose="02020400000000000000" pitchFamily="18" charset="-128"/>
                <a:ea typeface="A-OTF Kyoukasho ICA Pro R" panose="02020400000000000000" pitchFamily="18" charset="-128"/>
              </a:rPr>
              <a:t>。</a:t>
            </a:r>
            <a:endParaRPr lang="zh-CN" altLang="en-US" sz="3600" dirty="0">
              <a:latin typeface="A-OTF Kyoukasho ICA Pro R" panose="02020400000000000000" pitchFamily="18" charset="-128"/>
              <a:ea typeface="A-OTF Kyoukasho ICA Pro R" panose="02020400000000000000" pitchFamily="18" charset="-128"/>
            </a:endParaRPr>
          </a:p>
        </p:txBody>
      </p:sp>
      <p:pic>
        <p:nvPicPr>
          <p:cNvPr id="12290" name="Picture 2" descr="http://blog-imgs-29.fc2.com/a/m/a/amanohasidate0001/2011020820315617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16" y="1615345"/>
            <a:ext cx="1802799" cy="255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203" y="1618464"/>
            <a:ext cx="1802799" cy="25451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0730" y="1612226"/>
            <a:ext cx="1802799" cy="2551366"/>
          </a:xfrm>
          <a:prstGeom prst="rect">
            <a:avLst/>
          </a:prstGeom>
        </p:spPr>
      </p:pic>
      <p:pic>
        <p:nvPicPr>
          <p:cNvPr id="12292" name="Picture 4" descr="http://blog-imgs-29.fc2.com/a/m/a/amanohasidate0001/2011020820315537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890" y="1612226"/>
            <a:ext cx="1802799" cy="255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://blog-imgs-29.fc2.com/a/m/a/amanohasidate0001/20110126194752bf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310" y="1618463"/>
            <a:ext cx="1802799" cy="254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54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68" y="757580"/>
            <a:ext cx="10944834" cy="493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31" y="1021821"/>
            <a:ext cx="10992253" cy="371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7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matsuyama-hariq.com/wp-content/uploads/2010/04/eff7d2e3a7a3b679b5d59a2935c379f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89" y="1033272"/>
            <a:ext cx="7179405" cy="516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yamanochikara.com/wp-content/uploads/2012/07/phm06_0598-s-30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794" y="3613484"/>
            <a:ext cx="3870320" cy="258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80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35" y="1740986"/>
            <a:ext cx="10519817" cy="316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8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52" y="823413"/>
            <a:ext cx="11183818" cy="4622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965" y="4818507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5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97" y="1865977"/>
            <a:ext cx="10366358" cy="23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4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74" y="1514055"/>
            <a:ext cx="10963544" cy="329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396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48" y="1030483"/>
            <a:ext cx="10436084" cy="442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9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07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45" y="1292772"/>
            <a:ext cx="11747399" cy="443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47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http://blogimg.goo.ne.jp/user_image/4c/e1/bc8cc53992d5400513cd8ccd8ad08b4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46" y="141889"/>
            <a:ext cx="4978719" cy="411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://blogimg.goo.ne.jp/user_image/66/33/b51d07880db41bfa0b7550b8f727360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982" y="2950155"/>
            <a:ext cx="7153275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852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84" y="344700"/>
            <a:ext cx="11091021" cy="624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54" y="380636"/>
            <a:ext cx="10605179" cy="597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5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16" y="1700940"/>
            <a:ext cx="10164839" cy="305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0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8188</TotalTime>
  <Words>199</Words>
  <Application>Microsoft Office PowerPoint</Application>
  <PresentationFormat>宽屏</PresentationFormat>
  <Paragraphs>8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8" baseType="lpstr">
      <vt:lpstr>A-OTF Kyoukasho ICA Pro R</vt:lpstr>
      <vt:lpstr>DCGHigeMoji-W5</vt:lpstr>
      <vt:lpstr>DFGSoGei-W5</vt:lpstr>
      <vt:lpstr>宋体</vt:lpstr>
      <vt:lpstr>Arial</vt:lpstr>
      <vt:lpstr>Calibri</vt:lpstr>
      <vt:lpstr>Calibri Light</vt:lpstr>
      <vt:lpstr>Office 主题</vt:lpstr>
      <vt:lpstr>日本語滑舌名編「外郎売」</vt:lpstr>
      <vt:lpstr>ウォームアップ</vt:lpstr>
      <vt:lpstr>ウォームアップ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日本語滑舌名編「外郎売」</dc:title>
  <dc:creator>weijing huang</dc:creator>
  <cp:lastModifiedBy>weijing huang</cp:lastModifiedBy>
  <cp:revision>27</cp:revision>
  <dcterms:created xsi:type="dcterms:W3CDTF">2015-10-25T00:09:32Z</dcterms:created>
  <dcterms:modified xsi:type="dcterms:W3CDTF">2015-11-12T14:03:59Z</dcterms:modified>
</cp:coreProperties>
</file>